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22a9c18d47e34e25"/>
  </p:sldMasterIdLst>
  <p:sldIdLst>
    <p:sldId id="257" r:id="R846fc19550294d3c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22a9c18d47e34e25" /><Relationship Type="http://schemas.openxmlformats.org/officeDocument/2006/relationships/theme" Target="/ppt/slideMasters/theme/theme2.xml" Id="R2b4e31ef369d4126" /><Relationship Type="http://schemas.openxmlformats.org/officeDocument/2006/relationships/slide" Target="/ppt/slides/slide2.xml" Id="R846fc19550294d3c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28a0c1dd8474b5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9432453b104449f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24b53733c344955" /><Relationship Type="http://schemas.openxmlformats.org/officeDocument/2006/relationships/slideMaster" Target="/ppt/slideMasters/slideMaster2.xml" Id="Rc038dd2ece6f447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3090c80d1934084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24b53733c3449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8abfbd20f764691" /><Relationship Type="http://schemas.openxmlformats.org/officeDocument/2006/relationships/slideLayout" Target="/ppt/slideLayouts/slideLayout2.xml" Id="Rdd26b992b58b4eb5" /><Relationship Type="http://schemas.openxmlformats.org/officeDocument/2006/relationships/slideLayout" Target="/ppt/slideLayouts/slideLayout3.xml" Id="Rd6c1a4fbb7304cc4" /><Relationship Type="http://schemas.openxmlformats.org/officeDocument/2006/relationships/slideLayout" Target="/ppt/slideLayouts/slideLayout4.xml" Id="Rad985ce3de134212" /><Relationship Type="http://schemas.openxmlformats.org/officeDocument/2006/relationships/slideLayout" Target="/ppt/slideLayouts/slideLayout5.xml" Id="R13cccaac73d44f53" /><Relationship Type="http://schemas.openxmlformats.org/officeDocument/2006/relationships/image" Target="/ppt/media/image2.bin" Id="Rb6f08274ff6a42c2" /><Relationship Type="http://schemas.openxmlformats.org/officeDocument/2006/relationships/image" Target="/ppt/media/image.bin" Id="R3da70084db794177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6f08274ff6a42c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3da70084db7941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ad985ce3de134212"/>
    <p:sldLayoutId id="2147483652" r:id="Rd6c1a4fbb7304cc4"/>
    <p:sldLayoutId id="2147483651" r:id="Rdd26b992b58b4eb5"/>
    <p:sldLayoutId id="2147483654" r:id="R13cccaac73d44f5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b7d5050a82e47cd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2017-02-01T10:51:37.185Z</dcterms:created>
  <dcterms:modified xsi:type="dcterms:W3CDTF">2017-02-01T10:51:37.185Z</dcterms:modified>
</cp:coreProperties>
</file>